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66529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8.jpeg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http://elearning.wmcarey.edu/content/enforced/42711-EDU_EDU6250_40H_SP-12/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Grp="1"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060" name="Document" r:id="rId5" imgW="7927340" imgH="473202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752600"/>
            <a:ext cx="14435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</a:rPr>
              <a:t>Vocabulary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752600"/>
            <a:ext cx="14478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</a:rPr>
              <a:t>Bandwagon or Stereotyping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962400" y="1752599"/>
            <a:ext cx="14269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</a:rPr>
              <a:t>Advertisements 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94325" y="1752600"/>
            <a:ext cx="158729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00000"/>
                </a:solidFill>
              </a:rPr>
              <a:t>Mixed Review 1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42125" y="1752600"/>
            <a:ext cx="16385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 </a:t>
            </a:r>
            <a:r>
              <a:rPr lang="en-US" sz="1600" b="1" dirty="0" smtClean="0">
                <a:solidFill>
                  <a:srgbClr val="000000"/>
                </a:solidFill>
              </a:rPr>
              <a:t>Mixed Review 2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Vocabulary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600200" y="1981200"/>
            <a:ext cx="62119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tools of persuasion means: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dirty="0" smtClean="0"/>
              <a:t>A tool of persuasion in which the writer unfairly labels someone or something.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Vocabulary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133600" y="2209800"/>
            <a:ext cx="49087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600" dirty="0" smtClean="0"/>
              <a:t>Name Calling</a:t>
            </a:r>
            <a:endParaRPr lang="en-US" sz="6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Bandwagon or Stereotyping</a:t>
            </a:r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08808" y="2281564"/>
            <a:ext cx="852566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0"/>
            <a:r>
              <a:rPr lang="en-US" sz="2800" dirty="0" smtClean="0"/>
              <a:t>Today's </a:t>
            </a:r>
            <a:r>
              <a:rPr lang="en-US" sz="2800" dirty="0"/>
              <a:t>kids are all bringing Juicy Juice in their </a:t>
            </a:r>
            <a:r>
              <a:rPr lang="en-US" sz="2800" dirty="0" smtClean="0"/>
              <a:t>lunches!</a:t>
            </a:r>
          </a:p>
          <a:p>
            <a:pPr lvl="0"/>
            <a:endParaRPr lang="en-US" sz="2800" dirty="0"/>
          </a:p>
          <a:p>
            <a:pPr lvl="0"/>
            <a:r>
              <a:rPr lang="en-US" sz="2800" dirty="0" smtClean="0"/>
              <a:t>Does this slogan use bandwagon or stereotyping?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Bandwagon or Stereotyping</a:t>
            </a:r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276600" y="2971800"/>
            <a:ext cx="23903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Bandwagon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Bandwagon or Stereotyping</a:t>
            </a:r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143000" y="2438400"/>
            <a:ext cx="70326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Elderly people are really bad drivers.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17669" y="3505200"/>
            <a:ext cx="7086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Does this slogan use bandwagon or stereotyping?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Bandwagon or Stereotyping</a:t>
            </a:r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276600" y="2971800"/>
            <a:ext cx="25442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Stereotyping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Bandwagon or Stereotyping</a:t>
            </a:r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990600" y="2667000"/>
            <a:ext cx="6955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Every boys favorite sport is football.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3000" y="3429000"/>
            <a:ext cx="6553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Does this slogan use bandwagon or stereotyping?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Bandwagon or Stereotyping</a:t>
            </a:r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124200" y="2845484"/>
            <a:ext cx="26597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Stereotyping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Bandwagon or Stereotyping</a:t>
            </a:r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33400" y="2209800"/>
            <a:ext cx="761999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Tom Hank is a spoiled rich kid, so you know he gets everything he wants. 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" y="3810000"/>
            <a:ext cx="701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Does this slogan use bandwagon or stereotyping?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Bandwagon or Stereotyping</a:t>
            </a:r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218976" y="2845484"/>
            <a:ext cx="26597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Stereotyping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Vocabulary</a:t>
            </a:r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524000" y="2133600"/>
            <a:ext cx="62119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tools of persuasion means: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7400" y="29718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/>
              <a:t>A tool of persuasion in which the writers’ opinion is used over and over again to plant it firmly in readers’ mind.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Bandwagon or Stereotyping</a:t>
            </a:r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80999" y="2209800"/>
            <a:ext cx="838200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Many public and private schools throughout the United States have made great improvements by switching to uniforms. 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00200" y="4191000"/>
            <a:ext cx="594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/>
              <a:t>Does this slogan use bandwagon or stereotyping?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Bandwagon or Stereotyping</a:t>
            </a:r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200400" y="2832784"/>
            <a:ext cx="23903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Bandwagon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Advertisements  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t2.gstatic.com/images?q=tbn:ANd9GcRC7WjIJoQLrDa3RwIZrfZb5UWNGIvlu8ExphAHqLYpAMKxChBOT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47244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0" y="213360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/>
              <a:t>Which tools of persuasion is being used in this advertisement?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Advertisements  </a:t>
            </a:r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429000" y="3168650"/>
            <a:ext cx="25058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Bandwagon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Advertisements  </a:t>
            </a:r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http://t2.gstatic.com/images?q=tbn:ANd9GcSsapKgMz52DTS4jq0kLiCBLFuTBXpR22Pho1BTOocc3ur47pa6V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743200"/>
            <a:ext cx="3124200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09800" y="19050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/>
              <a:t>Which tools of persuasion is being used in this advertisement?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Advertisements  </a:t>
            </a:r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199740" y="3048000"/>
            <a:ext cx="26212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Endorsement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Advertisements  </a:t>
            </a:r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si.wsj.net/public/resources/images/MK-AS123A_ADVER_D_200810012146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0"/>
            <a:ext cx="63246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0" y="1905000"/>
            <a:ext cx="594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Which tools of persuasion is being used in this advertisement?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Advertisements  </a:t>
            </a:r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270272" y="2971800"/>
            <a:ext cx="27622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Calling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Advertisements  </a:t>
            </a:r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http://hs.riverdale.k12.or.us/~dthompso/exhib_03/tianaa/targe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168097"/>
            <a:ext cx="3276600" cy="311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0" y="20574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/>
              <a:t>Which tools of persuasion is being used in this advertisement?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Advertisements  </a:t>
            </a:r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733800" y="2971800"/>
            <a:ext cx="22236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Repetition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Vocabulary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514600" y="2590800"/>
            <a:ext cx="403187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dirty="0" smtClean="0"/>
              <a:t>Repetition</a:t>
            </a:r>
            <a:endParaRPr lang="en-US" sz="7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Advertisements  </a:t>
            </a:r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://t3.gstatic.com/images?q=tbn:ANd9GcQx97KmOPg3AlQWRYJjQGP9oCPKiqgbQVxRWPtHnS5DkFNnI6bg2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352800"/>
            <a:ext cx="52578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90750" y="21336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/>
              <a:t>Which tools of persuasion is being used in this advertisement?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Advertisements  </a:t>
            </a:r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505200" y="3168649"/>
            <a:ext cx="25442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Stereotyping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Mixed Review 1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600200" y="1974671"/>
            <a:ext cx="58832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Which tools of persuasion is used in this slogan?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0600" y="3429000"/>
            <a:ext cx="73151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Be Cool Eat Gruel! The new flavors are apple, roast, and turkey. If you have not tried them, it’s not too late. Be Cool Eat Gruel!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Mixed Review 1</a:t>
            </a:r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505200" y="2845484"/>
            <a:ext cx="22236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Repetition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Mixed Review 1</a:t>
            </a:r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66700" y="3343721"/>
            <a:ext cx="868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Millions of soda drinkers can’t be wrong. So drink Coke!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400" y="1981200"/>
            <a:ext cx="7391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Which tools of persuasion is used in this slogan?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Mixed Review 1</a:t>
            </a:r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429000" y="2845484"/>
            <a:ext cx="23903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Bandwagon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Mixed Review 1</a:t>
            </a:r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981200" y="3429000"/>
            <a:ext cx="4267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Those who support candy machines don’t care about the health of the students. 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400" y="2133600"/>
            <a:ext cx="701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Which tools of persuasion is used in this slogan?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Mixed Review 1</a:t>
            </a:r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2971800" y="2743200"/>
            <a:ext cx="26597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Stereotyping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Mixed Review 1</a:t>
            </a:r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2726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FFFFFF"/>
                </a:solidFill>
              </a:rPr>
              <a:t>All across the rich, green fields, the towering purple mountains, and the glittering cities, people are discovering the pleasure of using Smell Clean Deodorant. 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76400" y="1905000"/>
            <a:ext cx="59272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FFFFFF"/>
                </a:solidFill>
              </a:rPr>
              <a:t>Which tools of persuasion is used in this slogan?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Mixed Review 1</a:t>
            </a:r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429000" y="2971800"/>
            <a:ext cx="24801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Association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Vocabulary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447800" y="2057400"/>
            <a:ext cx="62119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tools of persuasion means: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2967335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200" dirty="0" smtClean="0"/>
              <a:t>A tool of persuasion that tries to convince people to do something by telling them that other people are doing it.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Mixed Review 1</a:t>
            </a:r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676400" y="2743200"/>
            <a:ext cx="59436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My opponent believes that kids should spend all day watching television and chatting on the computer instead of doing homework.  If kids don’t study, how will they ever learn? 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000" y="2081817"/>
            <a:ext cx="815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FFFFFF"/>
                </a:solidFill>
              </a:rPr>
              <a:t>Which tools of persuasion is used in this slogan?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Mixed Review 1</a:t>
            </a:r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347216" y="2971800"/>
            <a:ext cx="29161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Air and Rebut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Mixed Review 2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447800" y="3429000"/>
            <a:ext cx="63404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I’m professional football player Tim Tebow, and I use White Out Window Cleaner. 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" y="1905000"/>
            <a:ext cx="75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Which tools of persuasion is used in this slogan?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Mixed Review 2</a:t>
            </a:r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657600" y="3152774"/>
            <a:ext cx="26212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Endorsement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Mixed Review 2</a:t>
            </a:r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308652" y="3768814"/>
            <a:ext cx="65690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Head On! Apply directly to your forehead! Head On!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3400" y="1981200"/>
            <a:ext cx="7848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solidFill>
                  <a:srgbClr val="FFFFFF"/>
                </a:solidFill>
              </a:rPr>
              <a:t>Which tools of persuasion is used in this slogan?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Mixed Review 2</a:t>
            </a:r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3505200" y="2845484"/>
            <a:ext cx="22236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Repetition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Mixed Review 2</a:t>
            </a:r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889125" y="3733800"/>
            <a:ext cx="48926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Bobs Jeans makes you look fat. Buy Cherry Bottom Jeans instead!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6713" y="2133600"/>
            <a:ext cx="8000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Which tools of persuasion is used in this slogan?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Mixed Review 2</a:t>
            </a:r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200400" y="2851833"/>
            <a:ext cx="28777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Calling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Mixed Review 2</a:t>
            </a:r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505200"/>
            <a:ext cx="51212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Don’t vote for Tom because he is a liar! Vote for Adam!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81200" y="205740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FFFFFF"/>
                </a:solidFill>
              </a:rPr>
              <a:t>Which tools of persuasion is used in this slogan?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Mixed Review 2</a:t>
            </a:r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270272" y="2845484"/>
            <a:ext cx="27622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Calling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Vocabulary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438400" y="2590800"/>
            <a:ext cx="422583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600" dirty="0" smtClean="0"/>
              <a:t>Bandwagon</a:t>
            </a:r>
            <a:endParaRPr lang="en-US" sz="6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Mixed Review 2</a:t>
            </a:r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993900" y="3746589"/>
            <a:ext cx="50927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Your teeth will look like this                 after using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 </a:t>
            </a:r>
            <a:r>
              <a:rPr lang="en-US" sz="3600" dirty="0" smtClean="0">
                <a:solidFill>
                  <a:srgbClr val="FFFFFF"/>
                </a:solidFill>
              </a:rPr>
              <a:t>                      Shine On!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2051" name="Picture 3" descr="C:\Users\April\AppData\Local\Microsoft\Windows\Temporary Internet Files\Content.IE5\7OMCUVZX\MP900409655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6306" y="4412327"/>
            <a:ext cx="1602519" cy="106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54250" y="236220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FFFFFF"/>
                </a:solidFill>
              </a:rPr>
              <a:t>Which tools of persuasion is used in this slogan?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Mixed Review 2</a:t>
            </a:r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276600" y="2823259"/>
            <a:ext cx="24801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Association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</a:t>
            </a:r>
            <a:endParaRPr lang="en-US" dirty="0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609600" y="2438399"/>
            <a:ext cx="7924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Pick a tools of persuasion and come up with a slogan? 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 Answer</a:t>
            </a:r>
            <a:endParaRPr lang="en-US" dirty="0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828800" y="2667000"/>
            <a:ext cx="53498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Answers will vary</a:t>
            </a:r>
            <a:endParaRPr lang="en-US" sz="5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Vocabulary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524000" y="1981200"/>
            <a:ext cx="62119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tools of persuasion means: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27432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dirty="0" smtClean="0"/>
              <a:t>A tool of persuasion that connects an opinion with other people or ideas to impress readers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Vocabulary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4600" y="2438400"/>
            <a:ext cx="41793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 smtClean="0"/>
              <a:t>Association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Vocabulary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676400" y="1752600"/>
            <a:ext cx="62119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tools of persuasion means: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7400" y="26670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dirty="0" smtClean="0"/>
              <a:t>A tool of persuasion in which the other side’s point of view is offered and then criticized.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Vocabulary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667000" y="2286000"/>
            <a:ext cx="41088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/>
              <a:t>Air and Rebut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1079</Words>
  <Application>Microsoft Office PowerPoint</Application>
  <PresentationFormat>On-screen Show (4:3)</PresentationFormat>
  <Paragraphs>212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from Vocabulary</vt:lpstr>
      <vt:lpstr>$100 Answer from Vocabulary</vt:lpstr>
      <vt:lpstr>$200 Question from Vocabulary</vt:lpstr>
      <vt:lpstr>$200 Answer from Vocabulary</vt:lpstr>
      <vt:lpstr>$300 Question from Vocabulary</vt:lpstr>
      <vt:lpstr>$300 Answer from Vocabulary</vt:lpstr>
      <vt:lpstr>$400 Question from Vocabulary</vt:lpstr>
      <vt:lpstr>$400 Answer from Vocabulary</vt:lpstr>
      <vt:lpstr>$500 Question from Vocabulary</vt:lpstr>
      <vt:lpstr>$500 Answer from Vocabulary</vt:lpstr>
      <vt:lpstr>$100 Question from Bandwagon or Stereotyping</vt:lpstr>
      <vt:lpstr>$100 Answer from Bandwagon or Stereotyping</vt:lpstr>
      <vt:lpstr>$200 Question from Bandwagon or Stereotyping</vt:lpstr>
      <vt:lpstr>$200 Answer from Bandwagon or Stereotyping</vt:lpstr>
      <vt:lpstr>$300 Question from Bandwagon or Stereotyping</vt:lpstr>
      <vt:lpstr>$300 Answer from Bandwagon or Stereotyping</vt:lpstr>
      <vt:lpstr>$400 Question from Bandwagon or Stereotyping</vt:lpstr>
      <vt:lpstr>$400 Answer from Bandwagon or Stereotyping</vt:lpstr>
      <vt:lpstr>$500 Question from Bandwagon or Stereotyping</vt:lpstr>
      <vt:lpstr>$500 Answer from Bandwagon or Stereotyping</vt:lpstr>
      <vt:lpstr>$100 Question from Advertisements  </vt:lpstr>
      <vt:lpstr>$100 Answer from Advertisements  </vt:lpstr>
      <vt:lpstr>$200 Question from Advertisements  </vt:lpstr>
      <vt:lpstr>$200 Answer from Advertisements  </vt:lpstr>
      <vt:lpstr>$300 Question from Advertisements  </vt:lpstr>
      <vt:lpstr>$300 Answer from Advertisements  </vt:lpstr>
      <vt:lpstr>$400 Question from Advertisements  </vt:lpstr>
      <vt:lpstr>$400 Answer from Advertisements  </vt:lpstr>
      <vt:lpstr>$500 Question from Advertisements  </vt:lpstr>
      <vt:lpstr>$500 Answer from Advertisements  </vt:lpstr>
      <vt:lpstr>$100 Question from Mixed Review 1</vt:lpstr>
      <vt:lpstr>$100 Answer from Mixed Review 1</vt:lpstr>
      <vt:lpstr>$200 Question from Mixed Review 1</vt:lpstr>
      <vt:lpstr>$200 Answer from Mixed Review 1</vt:lpstr>
      <vt:lpstr>$300 Question from Mixed Review 1</vt:lpstr>
      <vt:lpstr>$300 Answer from Mixed Review 1</vt:lpstr>
      <vt:lpstr>$400 Question from Mixed Review 1</vt:lpstr>
      <vt:lpstr>$400 Answer from Mixed Review 1</vt:lpstr>
      <vt:lpstr>$500 Question from Mixed Review 1</vt:lpstr>
      <vt:lpstr>$500 Answer from Mixed Review 1</vt:lpstr>
      <vt:lpstr>$100 Question from Mixed Review 2</vt:lpstr>
      <vt:lpstr>$100 Answer from Mixed Review 2</vt:lpstr>
      <vt:lpstr>$200 Question from Mixed Review 2</vt:lpstr>
      <vt:lpstr>$200 Answer from Mixed Review 2</vt:lpstr>
      <vt:lpstr>$300 Question from Mixed Review 2</vt:lpstr>
      <vt:lpstr>$300 Answer from Mixed Review 2</vt:lpstr>
      <vt:lpstr>$400 Question from Mixed Review 2</vt:lpstr>
      <vt:lpstr>$400 Answer from Mixed Review 2</vt:lpstr>
      <vt:lpstr>$500 Question from Mixed Review 2</vt:lpstr>
      <vt:lpstr>$500 Answer from Mixed Review 2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WCU</cp:lastModifiedBy>
  <cp:revision>24</cp:revision>
  <dcterms:created xsi:type="dcterms:W3CDTF">2011-06-16T03:08:32Z</dcterms:created>
  <dcterms:modified xsi:type="dcterms:W3CDTF">2012-04-11T00:08:40Z</dcterms:modified>
</cp:coreProperties>
</file>